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3" r:id="rId2"/>
    <p:sldId id="343" r:id="rId3"/>
    <p:sldId id="329" r:id="rId4"/>
    <p:sldId id="342" r:id="rId5"/>
    <p:sldId id="349" r:id="rId6"/>
    <p:sldId id="330" r:id="rId7"/>
    <p:sldId id="331" r:id="rId8"/>
    <p:sldId id="333" r:id="rId9"/>
    <p:sldId id="334" r:id="rId10"/>
    <p:sldId id="332" r:id="rId11"/>
    <p:sldId id="345" r:id="rId12"/>
    <p:sldId id="356" r:id="rId13"/>
    <p:sldId id="335" r:id="rId14"/>
    <p:sldId id="344" r:id="rId15"/>
    <p:sldId id="350" r:id="rId16"/>
    <p:sldId id="355" r:id="rId17"/>
    <p:sldId id="352" r:id="rId18"/>
    <p:sldId id="354" r:id="rId1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5" autoAdjust="0"/>
    <p:restoredTop sz="91934" autoAdjust="0"/>
  </p:normalViewPr>
  <p:slideViewPr>
    <p:cSldViewPr snapToGrid="0" snapToObjects="1">
      <p:cViewPr varScale="1">
        <p:scale>
          <a:sx n="107" d="100"/>
          <a:sy n="107" d="100"/>
        </p:scale>
        <p:origin x="1902" y="5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pPr/>
              <a:t>17/05/2017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pPr/>
              <a:t>17/05/2017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17/05/2017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pPr/>
              <a:t>17/05/2017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20622" y="362599"/>
            <a:ext cx="809200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600" b="1" dirty="0">
                <a:solidFill>
                  <a:schemeClr val="accent5">
                    <a:lumMod val="75000"/>
                  </a:schemeClr>
                </a:solidFill>
              </a:rPr>
              <a:t>Proyectos </a:t>
            </a:r>
            <a:r>
              <a:rPr lang="es-CO" sz="6600" b="1" dirty="0" smtClean="0">
                <a:solidFill>
                  <a:schemeClr val="accent5">
                    <a:lumMod val="75000"/>
                  </a:schemeClr>
                </a:solidFill>
              </a:rPr>
              <a:t>Cuarto</a:t>
            </a:r>
            <a:endParaRPr lang="es-CO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20623" y="9156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>
                <a:solidFill>
                  <a:schemeClr val="bg1">
                    <a:lumMod val="75000"/>
                  </a:schemeClr>
                </a:solidFill>
              </a:rPr>
              <a:t>Trimestre ADSI Diurno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110342" y="2697367"/>
            <a:ext cx="716280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/>
              <a:t>Se desarrollará </a:t>
            </a:r>
            <a:r>
              <a:rPr lang="es-ES" sz="2400" dirty="0"/>
              <a:t>un software que </a:t>
            </a:r>
            <a:r>
              <a:rPr lang="es-ES" sz="2400" dirty="0" smtClean="0"/>
              <a:t>consta con unos procesos como el ingreso de parámetros de </a:t>
            </a:r>
            <a:r>
              <a:rPr lang="es-ES" sz="2400" dirty="0"/>
              <a:t>fichas </a:t>
            </a:r>
            <a:r>
              <a:rPr lang="es-ES" sz="2400" dirty="0" smtClean="0"/>
              <a:t>técnicas, trazabilidad y la </a:t>
            </a:r>
            <a:r>
              <a:rPr lang="x-none" sz="2400" dirty="0" smtClean="0"/>
              <a:t>notificación de procesos que permitirá registrar la calidad  y calcular la eficiencia en la producción de las prendas. </a:t>
            </a:r>
            <a:endParaRPr lang="es-ES" sz="2400" dirty="0"/>
          </a:p>
          <a:p>
            <a:pPr algn="just"/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2169886" y="449943"/>
            <a:ext cx="4042228" cy="899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s-E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JUSTIFICACIÓN</a:t>
            </a:r>
            <a:endParaRPr lang="es-ES" sz="4400" b="1" dirty="0">
              <a:solidFill>
                <a:srgbClr val="92D05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468582" y="224443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453718" y="346842"/>
            <a:ext cx="816776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TÉCNICA DE RECOLECCIÓN DE DATOS 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57200" y="160201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4563746"/>
            <a:ext cx="4591050" cy="2030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ángulo 3"/>
          <p:cNvSpPr/>
          <p:nvPr/>
        </p:nvSpPr>
        <p:spPr>
          <a:xfrm>
            <a:off x="0" y="1916502"/>
            <a:ext cx="300862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Encuesta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916502"/>
            <a:ext cx="5580475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6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410853" y="2915299"/>
            <a:ext cx="347534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Observación</a:t>
            </a:r>
            <a:endParaRPr lang="es-E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3903459"/>
            <a:ext cx="3062287" cy="229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Mostrando IMG_020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Mostrando IMG_0209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4" y="3992857"/>
            <a:ext cx="3148011" cy="2361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24" y="596729"/>
            <a:ext cx="4913538" cy="2052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97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1643091"/>
            <a:ext cx="8950779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33 CuadroTexto"/>
          <p:cNvSpPr txBox="1"/>
          <p:nvPr/>
        </p:nvSpPr>
        <p:spPr>
          <a:xfrm>
            <a:off x="3359029" y="328633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Mapa de procesos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13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437952" y="299544"/>
            <a:ext cx="81677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Y HARDWARE 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7952" y="2060777"/>
            <a:ext cx="46090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CLIENTE: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 7.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Memoria </a:t>
            </a:r>
            <a:r>
              <a:rPr lang="es-ES" sz="2400" dirty="0" err="1" smtClean="0"/>
              <a:t>Ram</a:t>
            </a:r>
            <a:r>
              <a:rPr lang="es-ES" sz="2400" dirty="0" smtClean="0"/>
              <a:t> </a:t>
            </a:r>
            <a:r>
              <a:rPr lang="es-ES" sz="2400" dirty="0"/>
              <a:t>8</a:t>
            </a:r>
            <a:r>
              <a:rPr lang="es-ES" sz="2400" dirty="0" smtClean="0"/>
              <a:t> GB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Procesador </a:t>
            </a:r>
            <a:r>
              <a:rPr lang="es-ES" sz="2400" dirty="0" err="1" smtClean="0"/>
              <a:t>Quad</a:t>
            </a:r>
            <a:r>
              <a:rPr lang="es-ES" sz="2400" dirty="0" smtClean="0"/>
              <a:t> </a:t>
            </a:r>
            <a:r>
              <a:rPr lang="es-ES" sz="2400" dirty="0" err="1" smtClean="0"/>
              <a:t>Core</a:t>
            </a:r>
            <a:r>
              <a:rPr lang="es-ES" sz="2400" dirty="0" smtClean="0"/>
              <a:t>  , AMD 4100</a:t>
            </a:r>
            <a:r>
              <a:rPr lang="es-ES" sz="2400" dirty="0"/>
              <a:t>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776952" y="2231000"/>
            <a:ext cx="3957145" cy="40752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just"/>
            <a:endParaRPr lang="es-CO" sz="2000" b="1" dirty="0" smtClean="0">
              <a:solidFill>
                <a:srgbClr val="92D05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319797" y="1506779"/>
            <a:ext cx="3946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SERVIDOR: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base de datos es SQL SERVER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Software de aplicaciones.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Lenguaje </a:t>
            </a:r>
            <a:r>
              <a:rPr lang="es-ES" sz="2400" dirty="0"/>
              <a:t>de programación </a:t>
            </a:r>
            <a:r>
              <a:rPr lang="es-ES" sz="2400" dirty="0" smtClean="0"/>
              <a:t>C#.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400" dirty="0" smtClean="0"/>
              <a:t>Sistema operativo Windows.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7652" r="3101" b="15321"/>
          <a:stretch/>
        </p:blipFill>
        <p:spPr>
          <a:xfrm rot="5400000">
            <a:off x="1856401" y="3586740"/>
            <a:ext cx="3206033" cy="31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59029" y="328633"/>
            <a:ext cx="2956045" cy="111440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Casos de Uso </a:t>
            </a:r>
            <a:endParaRPr lang="es-CO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6" y="1357308"/>
            <a:ext cx="7358063" cy="53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167033" y="11965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Modelo Relacional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" y="929847"/>
            <a:ext cx="8383979" cy="59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128674" y="341195"/>
            <a:ext cx="914400" cy="12031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Distribución</a:t>
            </a:r>
            <a:endParaRPr lang="es-CO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4" y="1758638"/>
            <a:ext cx="7679396" cy="50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436151" y="1769088"/>
            <a:ext cx="6821714" cy="503645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Informe de 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Requerimientos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(Estándar IEEE830</a:t>
            </a:r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Gantt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Diagrama de clases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Manuales</a:t>
            </a:r>
          </a:p>
          <a:p>
            <a:pPr algn="ctr"/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Sistemas de Versiones</a:t>
            </a:r>
          </a:p>
          <a:p>
            <a:pPr algn="ctr"/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endParaRPr lang="es-CO" sz="40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831008" y="259640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989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/>
          <p:cNvSpPr/>
          <p:nvPr/>
        </p:nvSpPr>
        <p:spPr>
          <a:xfrm>
            <a:off x="371800" y="1426626"/>
            <a:ext cx="8690282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Sistema de control para el mejoramiento en los  procesos de confección de una prenda.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86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-863999" y="4071397"/>
            <a:ext cx="7766936" cy="177041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INTEGRANTES:</a:t>
            </a:r>
            <a:br>
              <a:rPr lang="es-CO" dirty="0"/>
            </a:br>
            <a:endParaRPr lang="es-CO" dirty="0" smtClean="0"/>
          </a:p>
          <a:p>
            <a:pPr marL="0" indent="0" algn="ctr">
              <a:buNone/>
            </a:pPr>
            <a:r>
              <a:rPr lang="es-CO" dirty="0" smtClean="0"/>
              <a:t>Natalia </a:t>
            </a:r>
            <a:r>
              <a:rPr lang="es-CO" dirty="0"/>
              <a:t>Velásquez Mahecha</a:t>
            </a:r>
            <a:br>
              <a:rPr lang="es-CO" dirty="0"/>
            </a:br>
            <a:r>
              <a:rPr lang="es-CO" dirty="0"/>
              <a:t>Luisa Fernanda </a:t>
            </a:r>
            <a:r>
              <a:rPr lang="es-CO"/>
              <a:t>Vargas </a:t>
            </a:r>
            <a:r>
              <a:rPr lang="es-CO" smtClean="0"/>
              <a:t>Troncoso</a:t>
            </a:r>
            <a:br>
              <a:rPr lang="es-CO" smtClean="0"/>
            </a:br>
            <a:r>
              <a:rPr lang="es-CO" smtClean="0"/>
              <a:t>Brayan </a:t>
            </a:r>
            <a:r>
              <a:rPr lang="es-CO" dirty="0" smtClean="0"/>
              <a:t>Camilo Valenzuela Rodríguez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1861457" y="20084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53718" y="0"/>
            <a:ext cx="816776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ConfeWare </a:t>
            </a:r>
          </a:p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Confección a la perfección.</a:t>
            </a:r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16" y="3613749"/>
            <a:ext cx="3028571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RESUMEN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592317" y="21756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229710" y="26328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Con este proyecto se investiga la </a:t>
            </a:r>
            <a:r>
              <a:rPr lang="es-CO" sz="2800" dirty="0"/>
              <a:t>problemática presentada en algunas microempresas en el sector textil, la cual hace referencia a la falencia y/o deficiencia en cuanto a software especializado de confección. Diferentes programas encontrados no cumplen al 100% con la expectativa para cual fueron creados; son incompletos o simplemente no controlan procesos o no calculan indicadores para tal fin</a:t>
            </a:r>
            <a:r>
              <a:rPr lang="es-CO" sz="2800" dirty="0" smtClean="0"/>
              <a:t>.</a:t>
            </a:r>
          </a:p>
          <a:p>
            <a:pPr marL="0" indent="0" algn="just">
              <a:buNone/>
            </a:pPr>
            <a:endParaRPr lang="es-CO" sz="2000" dirty="0" smtClean="0"/>
          </a:p>
          <a:p>
            <a:pPr marL="0" indent="0">
              <a:buNone/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6914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448173" y="6661271"/>
            <a:ext cx="111462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http://www.dane.gov.co/files/investigaciones/boletines/mmm/bol_emm_dic16.pdf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11051"/>
          <a:stretch/>
        </p:blipFill>
        <p:spPr>
          <a:xfrm>
            <a:off x="1326843" y="-33061"/>
            <a:ext cx="7149264" cy="66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539009"/>
            <a:ext cx="8596668" cy="120072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 GENERAL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800100" y="2715969"/>
            <a:ext cx="77965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800" dirty="0" smtClean="0"/>
              <a:t>Realizar e implementar un sistema de información que facilite el control de los procesos de confección de prendas, dependiendo las diferentes etapas que se requieren para confeccionar por medio de fichas técnicas.</a:t>
            </a:r>
          </a:p>
          <a:p>
            <a:pPr marL="0" indent="0" algn="just">
              <a:buNone/>
            </a:pP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4650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383420" y="457366"/>
            <a:ext cx="8596668" cy="12007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OBJETIVOS ESPECÍFICOS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648003" y="2152665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Registrar, almacenar y verificar las </a:t>
            </a:r>
            <a:r>
              <a:rPr lang="es-CO" sz="2800" dirty="0"/>
              <a:t>fichas </a:t>
            </a:r>
            <a:r>
              <a:rPr lang="es-CO" sz="2800" dirty="0" smtClean="0"/>
              <a:t>técnicas del proceso de diseño, patronaje, trazo y corte, materiales e insumos y de producción.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Mejorar la eficiencia en los procesos de confección para asegurar mayor productividad.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/>
              <a:t> </a:t>
            </a:r>
            <a:r>
              <a:rPr lang="es-CO" sz="2800" dirty="0" smtClean="0"/>
              <a:t>Registrar la cantidad de prendas realizadas clasificándolas por cada tipo de calidad.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sz="2800" dirty="0" smtClean="0"/>
              <a:t> Verificar el historial de la producción.</a:t>
            </a:r>
          </a:p>
          <a:p>
            <a:pPr>
              <a:buFont typeface="Wingdings" panose="05000000000000000000" pitchFamily="2" charset="2"/>
              <a:buChar char="v"/>
            </a:pPr>
            <a:endParaRPr lang="es-CO" sz="28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 smtClean="0"/>
          </a:p>
          <a:p>
            <a:pPr marL="0" indent="0">
              <a:buNone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2553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791659" y="504900"/>
            <a:ext cx="73266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PLANTEAMIENTO DEL PROBLEMA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s-CO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53520" y="2017484"/>
            <a:ext cx="7864764" cy="4013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" b="1" dirty="0" smtClean="0">
              <a:solidFill>
                <a:srgbClr val="92D05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791659" y="2104218"/>
            <a:ext cx="8067502" cy="41161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 smtClean="0"/>
              <a:t>Notamos que en </a:t>
            </a:r>
            <a:r>
              <a:rPr lang="es-ES" sz="2400" dirty="0"/>
              <a:t>la </a:t>
            </a:r>
            <a:r>
              <a:rPr lang="es-ES" sz="2400" dirty="0" smtClean="0"/>
              <a:t>población de los aprendices del CMTC (Centro de Manufactura Textil y Cuero, Complejo sur), no se encuentra un software el cual maneje y almacene los datos  relacionados con cada una de los fases que se encuentran a la hora de confeccionar. </a:t>
            </a:r>
          </a:p>
          <a:p>
            <a:pPr marL="0" indent="0" algn="just">
              <a:buNone/>
            </a:pPr>
            <a:r>
              <a:rPr lang="es-ES" sz="2400" dirty="0" smtClean="0"/>
              <a:t>De igual manera lo hemos notado en las diferentes empresas a las cuales hemos visitado, ya que nos informaron que utilizan dos software diferentes para dicha actividad</a:t>
            </a:r>
            <a:r>
              <a:rPr lang="es-ES" sz="2400" dirty="0"/>
              <a:t> </a:t>
            </a:r>
            <a:r>
              <a:rPr lang="es-ES" sz="2400" dirty="0" smtClean="0"/>
              <a:t>y no se puede almacenar la información de manera correcta y ordenada.</a:t>
            </a:r>
          </a:p>
          <a:p>
            <a:pPr marL="0" indent="0">
              <a:buNone/>
            </a:pPr>
            <a:endParaRPr lang="es-CO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953461" y="583684"/>
            <a:ext cx="5421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ALCANCE DEL PROYECTO</a:t>
            </a:r>
            <a:endParaRPr lang="es-E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11086" y="290285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23850" y="2228851"/>
            <a:ext cx="861507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Con la creación de este software se quiere calcular la productividad y las diferentes fases que se requieren para la producción de una prenda,  la idea de desarrollar este software es ayudar </a:t>
            </a:r>
            <a:r>
              <a:rPr lang="es-ES" sz="2000" dirty="0" smtClean="0"/>
              <a:t>clientes ya </a:t>
            </a:r>
            <a:r>
              <a:rPr lang="es-ES" sz="2000" dirty="0"/>
              <a:t>que ellos no tienen los </a:t>
            </a:r>
            <a:r>
              <a:rPr lang="es-ES" sz="2000" dirty="0" smtClean="0"/>
              <a:t>insumos necesarios </a:t>
            </a:r>
            <a:r>
              <a:rPr lang="es-ES" sz="2000" dirty="0"/>
              <a:t>para </a:t>
            </a:r>
            <a:r>
              <a:rPr lang="es-ES" sz="2000" dirty="0" smtClean="0"/>
              <a:t>trabajar.</a:t>
            </a:r>
            <a:br>
              <a:rPr lang="es-ES" sz="2000" dirty="0" smtClean="0"/>
            </a:br>
            <a:r>
              <a:rPr lang="es-CO" sz="2000" dirty="0" smtClean="0"/>
              <a:t>Con este software también se ayudaría a los clientes que trabajan en el sector textil, ya que ellos no tienen una organización estándar que les ayude a la hora de producir una prenda.</a:t>
            </a:r>
            <a:br>
              <a:rPr lang="es-CO" sz="2000" dirty="0" smtClean="0"/>
            </a:br>
            <a:endParaRPr lang="es-CO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 smtClean="0"/>
              <a:t>A </a:t>
            </a:r>
            <a:r>
              <a:rPr lang="es-CO" sz="2000" dirty="0"/>
              <a:t>futuro añadiremos algunas otras funciones en el sistema como:</a:t>
            </a:r>
          </a:p>
          <a:p>
            <a:r>
              <a:rPr lang="es-CO" sz="2000" dirty="0"/>
              <a:t>	- Inventario de materia prima</a:t>
            </a:r>
          </a:p>
          <a:p>
            <a:r>
              <a:rPr lang="es-CO" sz="2000" dirty="0"/>
              <a:t>	- Gestión de la cadena de suministros</a:t>
            </a:r>
          </a:p>
          <a:p>
            <a:r>
              <a:rPr lang="es-CO" sz="2000" dirty="0"/>
              <a:t>	- Pedidos de Ventas</a:t>
            </a:r>
          </a:p>
          <a:p>
            <a:r>
              <a:rPr lang="es-CO" sz="2000" dirty="0"/>
              <a:t>	- </a:t>
            </a:r>
            <a:r>
              <a:rPr lang="es-CO" sz="2000" dirty="0" smtClean="0"/>
              <a:t>Contabilidad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457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434</Words>
  <Application>Microsoft Office PowerPoint</Application>
  <PresentationFormat>Presentación en pantalla (4:3)</PresentationFormat>
  <Paragraphs>56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SOPORTE</cp:lastModifiedBy>
  <cp:revision>346</cp:revision>
  <dcterms:created xsi:type="dcterms:W3CDTF">2014-06-25T16:18:26Z</dcterms:created>
  <dcterms:modified xsi:type="dcterms:W3CDTF">2017-05-17T13:04:38Z</dcterms:modified>
</cp:coreProperties>
</file>